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9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4" r:id="rId8"/>
    <p:sldId id="261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48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8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2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3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069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63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42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0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424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26153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91563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032387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2707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658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8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54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wma"/><Relationship Id="rId7" Type="http://schemas.openxmlformats.org/officeDocument/2006/relationships/image" Target="../media/image3.png"/><Relationship Id="rId2" Type="http://schemas.microsoft.com/office/2007/relationships/media" Target="../media/media1.wma"/><Relationship Id="rId1" Type="http://schemas.openxmlformats.org/officeDocument/2006/relationships/tags" Target="../tags/tag1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hyperlink" Target="https://www.facebook.com/ITalentTaiNanGongQiZuHuoDongZhuanLan?ref_type=bookmar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84856" y="2404531"/>
            <a:ext cx="8475513" cy="1646302"/>
          </a:xfrm>
        </p:spPr>
        <p:txBody>
          <a:bodyPr/>
          <a:lstStyle/>
          <a:p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尋覓雙香去 嚐嚐好心情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267998" cy="1873449"/>
          </a:xfrm>
        </p:spPr>
        <p:txBody>
          <a:bodyPr>
            <a:noAutofit/>
          </a:bodyPr>
          <a:lstStyle/>
          <a:p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---</a:t>
            </a:r>
            <a:r>
              <a:rPr lang="zh-TW" altLang="en-US" sz="2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台南</a:t>
            </a:r>
            <a:r>
              <a:rPr lang="en-US" altLang="zh-TW" sz="2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E.M.C.</a:t>
            </a:r>
            <a:r>
              <a:rPr lang="zh-TW" altLang="en-US" sz="2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公關企劃組 </a:t>
            </a:r>
            <a:r>
              <a:rPr lang="en-US" altLang="zh-TW" sz="2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2014</a:t>
            </a:r>
            <a:r>
              <a:rPr lang="zh-TW" altLang="en-US" sz="2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暑假企業參訪</a:t>
            </a:r>
            <a:endParaRPr lang="en-US" altLang="zh-TW" sz="2000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宣傳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PPT)</a:t>
            </a:r>
          </a:p>
        </p:txBody>
      </p:sp>
    </p:spTree>
    <p:extLst>
      <p:ext uri="{BB962C8B-B14F-4D97-AF65-F5344CB8AC3E}">
        <p14:creationId xmlns:p14="http://schemas.microsoft.com/office/powerpoint/2010/main" val="420437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0"/>
    </mc:Choice>
    <mc:Fallback xmlns="">
      <p:transition spd="slow" advTm="661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371124"/>
            <a:ext cx="8596668" cy="1550989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想親口嚐嚐現烤的美味香腸嗎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想親口喝喝現泡的養生茶湯嗎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想來點小遊戲刺激一下各位的聰明腦袋嗎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2160588"/>
            <a:ext cx="8596668" cy="4566783"/>
          </a:xfrm>
        </p:spPr>
        <p:txBody>
          <a:bodyPr>
            <a:normAutofit lnSpcReduction="10000"/>
          </a:bodyPr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sz="2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500" b="1" i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包吃包喝包學習</a:t>
            </a:r>
            <a:r>
              <a:rPr lang="en-US" altLang="zh-TW" sz="2500" b="1" i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~~~</a:t>
            </a:r>
            <a:endParaRPr lang="zh-TW" altLang="en-US" sz="2500" b="1" i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3864">
            <a:off x="2642766" y="2442923"/>
            <a:ext cx="4141121" cy="345093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5004">
            <a:off x="2351413" y="2492216"/>
            <a:ext cx="4723827" cy="314134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3477" y="1949585"/>
            <a:ext cx="4079697" cy="4098519"/>
          </a:xfrm>
          <a:prstGeom prst="rect">
            <a:avLst/>
          </a:prstGeom>
        </p:spPr>
      </p:pic>
      <p:pic>
        <p:nvPicPr>
          <p:cNvPr id="12" name="音訊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5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635"/>
    </mc:Choice>
    <mc:Fallback xmlns="">
      <p:transition spd="slow" advClick="0" advTm="12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41656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想深入了解兩企業成功所把持的經營態度嗎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想為大學後即將步入社會的自己多做些準備嗎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737360"/>
            <a:ext cx="8596668" cy="4833257"/>
          </a:xfrm>
        </p:spPr>
        <p:txBody>
          <a:bodyPr>
            <a:normAutofit lnSpcReduction="10000"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sz="900" b="1" i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500" b="1" i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兩家企業即將向我們分享求職面試者的經驗談</a:t>
            </a:r>
            <a:r>
              <a:rPr lang="en-US" altLang="zh-TW" sz="2500" b="1" i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sz="2500" b="1" i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395">
            <a:off x="2902330" y="2113914"/>
            <a:ext cx="4932063" cy="330448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550">
            <a:off x="2657612" y="1964009"/>
            <a:ext cx="5421496" cy="360429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97" y="1610976"/>
            <a:ext cx="5755351" cy="436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0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62446"/>
          </a:xfrm>
        </p:spPr>
        <p:txBody>
          <a:bodyPr>
            <a:normAutofit/>
          </a:bodyPr>
          <a:lstStyle/>
          <a:p>
            <a:r>
              <a:rPr lang="zh-TW" altLang="en-US" sz="5000" b="1" dirty="0" smtClean="0"/>
              <a:t>黑橋牌香腸博物館</a:t>
            </a:r>
            <a:endParaRPr lang="zh-TW" altLang="en-US" sz="5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672047"/>
            <a:ext cx="8596668" cy="4369316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小時候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每逢周六的夜晚，在老家附近的路口都有著香腸小販，他騎著腳踏車到那擺攤，而我們一家三口時常等著傍晚來散步，看父親總是靜靜地跟在後頭，而母親都牽著我的手，每當又一次經過路口，烤得香噴噴的香腸總是特別吸引著我，讓我的目光總離不開賣烤香腸的腳踏車，直到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父親向前購買香腸給我和母親一人一支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，然而現在我們都長大了，在暑假讓我們一起來尋找童年回憶吧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en-US" altLang="zh-TW" sz="1400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400" dirty="0" smtClean="0"/>
          </a:p>
          <a:p>
            <a:endParaRPr lang="en-US" altLang="zh-TW" sz="1400" dirty="0"/>
          </a:p>
          <a:p>
            <a:pPr marL="0" indent="0">
              <a:buNone/>
            </a:pPr>
            <a:endParaRPr lang="en-US" altLang="zh-TW" sz="1400" dirty="0" smtClean="0"/>
          </a:p>
          <a:p>
            <a:endParaRPr lang="zh-TW" altLang="en-US" sz="1400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3265715"/>
            <a:ext cx="4511040" cy="338328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590" y="3265714"/>
            <a:ext cx="4511041" cy="338328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163" y="3273644"/>
            <a:ext cx="4500468" cy="337535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162" y="3265713"/>
            <a:ext cx="4500469" cy="337535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373" y="3273643"/>
            <a:ext cx="4495681" cy="336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5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9566"/>
          </a:xfrm>
        </p:spPr>
        <p:txBody>
          <a:bodyPr>
            <a:normAutofit/>
          </a:bodyPr>
          <a:lstStyle/>
          <a:p>
            <a:r>
              <a:rPr lang="zh-TW" altLang="en-US" sz="5000" b="1" dirty="0" smtClean="0"/>
              <a:t>港香蘭綠色健康知識館</a:t>
            </a:r>
            <a:endParaRPr lang="zh-TW" altLang="en-US" sz="5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3" y="1750424"/>
            <a:ext cx="9851329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呼吸</a:t>
            </a:r>
            <a:r>
              <a:rPr lang="zh-TW" altLang="en-US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著空氣中彌漫的藥香、書香、茶香，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                      散步於咖啡廳、圖書館、中藥店的交錯空間裡，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  </a:t>
            </a:r>
            <a:r>
              <a:rPr lang="zh-TW" altLang="en-US" b="1" dirty="0" smtClean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用</a:t>
            </a:r>
            <a:r>
              <a:rPr lang="zh-TW" altLang="en-US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脈動細細感受著百年藥廠的絕代</a:t>
            </a:r>
            <a:r>
              <a:rPr lang="zh-TW" altLang="en-US" b="1" dirty="0" smtClean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風華</a:t>
            </a:r>
            <a:r>
              <a:rPr lang="en-US" altLang="zh-TW" b="1" dirty="0" smtClean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    </a:t>
            </a: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          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穿梭於中藥歷史的時空隧道  親身體驗現代暨科技化製程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                      啜飲著良藥不苦口的健康茶 徜徉養生飲品館的悠然氛圍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b="1" dirty="0">
              <a:solidFill>
                <a:srgbClr val="00B05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91" y="1489166"/>
            <a:ext cx="4040777" cy="303058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794" y="1567543"/>
            <a:ext cx="4310742" cy="287382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565" y="1489166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6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77334" y="426720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6600" b="1" dirty="0" smtClean="0"/>
              <a:t>活動</a:t>
            </a:r>
            <a:r>
              <a:rPr lang="zh-TW" altLang="en-US" sz="6600" b="1" dirty="0"/>
              <a:t>流程</a:t>
            </a:r>
            <a:endParaRPr lang="zh-TW" altLang="en-US" sz="6600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252962"/>
              </p:ext>
            </p:extLst>
          </p:nvPr>
        </p:nvGraphicFramePr>
        <p:xfrm>
          <a:off x="1069806" y="1745753"/>
          <a:ext cx="7146541" cy="45755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8655"/>
                <a:gridCol w="2468655"/>
                <a:gridCol w="2209231"/>
              </a:tblGrid>
              <a:tr h="457321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時間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活動名稱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活動內容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2411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09:00-09:20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相見歡</a:t>
                      </a:r>
                      <a:r>
                        <a:rPr lang="en-US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報到</a:t>
                      </a:r>
                      <a:r>
                        <a:rPr lang="en-US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報到</a:t>
                      </a:r>
                      <a:r>
                        <a:rPr lang="en-US" sz="1800" ker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&amp; </a:t>
                      </a:r>
                      <a:r>
                        <a:rPr lang="zh-TW" sz="1800" ker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領取名牌</a:t>
                      </a:r>
                      <a:endParaRPr lang="zh-TW" sz="18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4464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09:20-10:00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破冰</a:t>
                      </a:r>
                      <a:r>
                        <a:rPr lang="en-US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相互認識</a:t>
                      </a:r>
                      <a:r>
                        <a:rPr lang="en-US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車程</a:t>
                      </a:r>
                      <a:r>
                        <a:rPr lang="en-US" altLang="zh-TW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遊覽車</a:t>
                      </a:r>
                      <a:r>
                        <a:rPr lang="en-US" altLang="zh-TW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8928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10:00-12: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黑橋牌香腸博物館參</a:t>
                      </a:r>
                      <a:r>
                        <a:rPr lang="zh-TW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訪</a:t>
                      </a:r>
                      <a:endParaRPr lang="en-US" altLang="zh-TW" sz="1800" kern="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外加</a:t>
                      </a:r>
                      <a:r>
                        <a:rPr lang="zh-TW" altLang="en-US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有獎徵答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附專業導覽參訪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8066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12: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0-13: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下一站 港香蘭</a:t>
                      </a:r>
                      <a:endParaRPr lang="zh-TW" sz="18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車上 用便當</a:t>
                      </a:r>
                      <a:r>
                        <a:rPr lang="en-US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車程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75324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13: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0-15:30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港香蘭應用生技參</a:t>
                      </a:r>
                      <a:r>
                        <a:rPr lang="zh-TW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訪</a:t>
                      </a:r>
                      <a:endParaRPr lang="en-US" altLang="zh-TW" sz="1800" kern="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外加</a:t>
                      </a:r>
                      <a:r>
                        <a:rPr lang="zh-TW" altLang="en-US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有獎徵答</a:t>
                      </a:r>
                      <a:endParaRPr lang="en-US" altLang="zh-TW" sz="1800" kern="1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附專業導覽參訪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0862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15:30-1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RELAX time</a:t>
                      </a:r>
                      <a:endParaRPr lang="zh-TW" sz="18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做茶包</a:t>
                      </a:r>
                      <a:r>
                        <a:rPr lang="en-US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X</a:t>
                      </a: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下午茶</a:t>
                      </a:r>
                      <a:r>
                        <a:rPr lang="en-US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X</a:t>
                      </a:r>
                      <a:r>
                        <a:rPr lang="zh-TW" sz="18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購物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9517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0-</a:t>
                      </a:r>
                      <a:r>
                        <a:rPr lang="en-US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16:50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altLang="en-US" sz="18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溫馨小時間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相互交流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9517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16:50-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快樂賦歸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回台南火車後站</a:t>
                      </a:r>
                      <a:endParaRPr lang="en-US" altLang="zh-TW" sz="1800" kern="1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遊覽車</a:t>
                      </a:r>
                      <a:r>
                        <a:rPr lang="en-US" altLang="zh-TW" sz="1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雲朵形圖說文字 6"/>
          <p:cNvSpPr/>
          <p:nvPr/>
        </p:nvSpPr>
        <p:spPr>
          <a:xfrm rot="873022">
            <a:off x="8335410" y="312256"/>
            <a:ext cx="3394491" cy="3057269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000" b="1" dirty="0" smtClean="0"/>
              <a:t>當天會準備小任務給大家</a:t>
            </a:r>
            <a:r>
              <a:rPr lang="en-US" altLang="zh-TW" sz="2000" b="1" dirty="0" smtClean="0"/>
              <a:t>…</a:t>
            </a:r>
          </a:p>
          <a:p>
            <a:r>
              <a:rPr lang="zh-TW" altLang="en-US" sz="2000" b="1" dirty="0" smtClean="0"/>
              <a:t>達成任務者將會發送神秘小禮物唷</a:t>
            </a:r>
            <a:r>
              <a:rPr lang="en-US" altLang="zh-TW" sz="2000" b="1" dirty="0" smtClean="0"/>
              <a:t>!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9543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ATC</a:t>
            </a:r>
            <a:r>
              <a:rPr lang="zh-TW" altLang="en-US" b="1" dirty="0" smtClean="0"/>
              <a:t>台南</a:t>
            </a:r>
            <a:r>
              <a:rPr lang="zh-TW" altLang="en-US" b="1" dirty="0"/>
              <a:t>區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>暑假升級去</a:t>
            </a:r>
            <a:r>
              <a:rPr lang="en-US" altLang="zh-TW" b="1" dirty="0" smtClean="0"/>
              <a:t>…</a:t>
            </a:r>
            <a:r>
              <a:rPr lang="zh-TW" altLang="en-US" b="1" dirty="0" smtClean="0"/>
              <a:t>之</a:t>
            </a:r>
            <a:r>
              <a:rPr lang="zh-TW" altLang="en-US" b="1" dirty="0"/>
              <a:t>企業參</a:t>
            </a:r>
            <a:r>
              <a:rPr lang="zh-TW" altLang="en-US" b="1" dirty="0" smtClean="0"/>
              <a:t>訪 </a:t>
            </a:r>
            <a:r>
              <a:rPr lang="en-US" altLang="zh-TW" b="1" dirty="0" smtClean="0"/>
              <a:t>PART123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3" y="1930401"/>
            <a:ext cx="9250437" cy="4457336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讓我們一同看看，兩家企業有何獨特性，才能使他們從眾多相同產業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脫穎而出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，而成為當代相關產業的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龍頭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對於未來出社會即將面對的面試感到畏懼與迷茫嗎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一次的企參將為您提供此兩家企業第一手的徵才資訊，獨家告訴您他們在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徵才   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時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所看到且特別注重的地方，點出當代社會新鮮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人求職普遍的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盲點 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知道我們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EMC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志工平常都在做些甚麼，可以擁有甚麼福利，或者是想認識某位常來上課的學員朋友，卻不知該如何開口嗎？藉由這次機會，讓您兩個願望一次滿足，從此成為人生勝利組的成員之一 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聽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兩個於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台南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起家的企業品牌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故事，讓您更親近台南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Bonus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Time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第一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彈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在香腸博物館會請大家品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剛烤好的香噴噴美味香腸唷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第二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波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活動當日可以詢</a:t>
            </a:r>
            <a:r>
              <a:rPr lang="zh-TW" altLang="en-US" sz="2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藥師一些養生保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健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問題，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藥師會很熱心地替你解答哦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!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最後一發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當日會提供茶包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DIY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的機會，可以製</a:t>
            </a:r>
            <a:r>
              <a:rPr lang="zh-TW" altLang="en-US" sz="2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出屬於自己的魔幻配方呦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&gt;&lt;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200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en-US" altLang="zh-TW" sz="2200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!!</a:t>
            </a:r>
            <a:r>
              <a:rPr lang="zh-TW" altLang="en-US" sz="2200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還在等甚麼呢</a:t>
            </a:r>
            <a:r>
              <a:rPr lang="en-US" altLang="zh-TW" sz="2200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zh-TW" sz="2200" i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174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548640" y="390118"/>
            <a:ext cx="8725362" cy="1320800"/>
          </a:xfrm>
        </p:spPr>
        <p:txBody>
          <a:bodyPr>
            <a:normAutofit/>
          </a:bodyPr>
          <a:lstStyle/>
          <a:p>
            <a:r>
              <a:rPr lang="zh-TW" altLang="en-US" sz="6600" b="1" dirty="0" smtClean="0"/>
              <a:t>報名資訊</a:t>
            </a:r>
            <a:endParaRPr lang="zh-TW" altLang="en-US" sz="66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677334" y="1710917"/>
            <a:ext cx="8897938" cy="5003391"/>
          </a:xfrm>
        </p:spPr>
        <p:txBody>
          <a:bodyPr>
            <a:normAutofit/>
          </a:bodyPr>
          <a:lstStyle/>
          <a:p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參訪地點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黑橋牌香腸博物館</a:t>
            </a:r>
            <a:endParaRPr lang="en-US" altLang="zh-TW" sz="2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 港香蘭生技綠色健康知識館</a:t>
            </a:r>
            <a:endParaRPr lang="en-US" altLang="zh-TW" sz="2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參訪時間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en-US" altLang="zh-TW" sz="25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2014/08/22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=&gt;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from 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9:00 a.m. 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to 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 p.m.</a:t>
            </a:r>
          </a:p>
          <a:p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集合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地點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zh-TW" altLang="en-US" sz="2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台南火車站後站</a:t>
            </a:r>
            <a:r>
              <a:rPr lang="en-US" altLang="zh-TW" sz="2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en-US" altLang="zh-TW" sz="2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2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大遠百 前廣場</a:t>
            </a:r>
            <a:endParaRPr lang="en-US" altLang="zh-TW" sz="2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活動費用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一人報名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:300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lang="en-US" altLang="zh-TW" sz="2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 兩人同行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:520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lang="en-US" altLang="zh-TW" sz="2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於</a:t>
            </a:r>
            <a:r>
              <a:rPr lang="en-US" altLang="zh-TW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8/17(</a:t>
            </a:r>
            <a:r>
              <a:rPr lang="zh-TW" altLang="en-US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台南</a:t>
            </a:r>
            <a:r>
              <a:rPr lang="en-US" altLang="zh-TW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ATC</a:t>
            </a:r>
            <a:r>
              <a:rPr lang="zh-TW" altLang="en-US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上課</a:t>
            </a:r>
            <a:r>
              <a:rPr lang="zh-TW" altLang="en-US" sz="21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現場</a:t>
            </a:r>
            <a:r>
              <a:rPr lang="zh-TW" altLang="en-US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報名者另有優惠價唷</a:t>
            </a:r>
            <a:r>
              <a:rPr lang="en-US" altLang="zh-TW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!!</a:t>
            </a:r>
            <a:endParaRPr lang="en-US" altLang="zh-TW" sz="2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報名截止日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回饋學員加碼延長至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8/19</a:t>
            </a:r>
          </a:p>
          <a:p>
            <a:endParaRPr lang="en-US" altLang="zh-TW" sz="2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3112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03434">
            <a:off x="5635816" y="2780259"/>
            <a:ext cx="3405812" cy="3424116"/>
          </a:xfrm>
          <a:prstGeom prst="rect">
            <a:avLst/>
          </a:prstGeom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677334" y="483325"/>
            <a:ext cx="8596668" cy="6070365"/>
          </a:xfrm>
        </p:spPr>
        <p:txBody>
          <a:bodyPr>
            <a:noAutofit/>
          </a:bodyPr>
          <a:lstStyle/>
          <a:p>
            <a: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zh-TW" altLang="en-US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>機會不是給準備好的人</a:t>
            </a:r>
            <a: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>…</a:t>
            </a:r>
            <a:b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zh-TW" altLang="en-US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>    而是給懂得把握機會的人！</a:t>
            </a:r>
            <a: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50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zh-TW" altLang="en-US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>       </a:t>
            </a:r>
            <a: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1200" i="1" dirty="0" smtClean="0"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r>
              <a:rPr lang="zh-TW" altLang="en-US" sz="5000" i="1" dirty="0" smtClean="0">
                <a:solidFill>
                  <a:srgbClr val="FF0000"/>
                </a:solidFill>
                <a:latin typeface="華康龍門石碑" panose="03000709000000000000" pitchFamily="65" charset="-120"/>
                <a:ea typeface="華康龍門石碑" panose="03000709000000000000" pitchFamily="65" charset="-120"/>
              </a:rPr>
              <a:t>☆</a:t>
            </a:r>
            <a:r>
              <a:rPr lang="zh-TW" altLang="en-US" sz="3000" i="1" dirty="0" smtClean="0">
                <a:solidFill>
                  <a:srgbClr val="FF0000"/>
                </a:solidFill>
                <a:latin typeface="華康龍門石碑" panose="03000709000000000000" pitchFamily="65" charset="-120"/>
                <a:ea typeface="華康龍門石碑" panose="03000709000000000000" pitchFamily="65" charset="-120"/>
                <a:hlinkClick r:id="rId4"/>
              </a:rPr>
              <a:t>點我通往臉書活動板</a:t>
            </a:r>
            <a:r>
              <a:rPr lang="en-US" altLang="zh-TW" sz="3000" i="1" dirty="0" smtClean="0">
                <a:solidFill>
                  <a:srgbClr val="FF0000"/>
                </a:solidFill>
                <a:latin typeface="華康龍門石碑" panose="03000709000000000000" pitchFamily="65" charset="-120"/>
                <a:ea typeface="華康龍門石碑" panose="03000709000000000000" pitchFamily="65" charset="-120"/>
              </a:rPr>
              <a:t/>
            </a:r>
            <a:br>
              <a:rPr lang="en-US" altLang="zh-TW" sz="3000" i="1" dirty="0" smtClean="0">
                <a:solidFill>
                  <a:srgbClr val="FF0000"/>
                </a:solidFill>
                <a:latin typeface="華康龍門石碑" panose="03000709000000000000" pitchFamily="65" charset="-120"/>
                <a:ea typeface="華康龍門石碑" panose="03000709000000000000" pitchFamily="65" charset="-120"/>
              </a:rPr>
            </a:br>
            <a:endParaRPr lang="zh-TW" altLang="en-US" sz="3000" i="1" dirty="0">
              <a:solidFill>
                <a:srgbClr val="FF0000"/>
              </a:solidFill>
              <a:latin typeface="華康龍門石碑" panose="03000709000000000000" pitchFamily="65" charset="-120"/>
              <a:ea typeface="華康龍門石碑" panose="03000709000000000000" pitchFamily="65" charset="-120"/>
            </a:endParaRPr>
          </a:p>
        </p:txBody>
      </p:sp>
      <p:sp>
        <p:nvSpPr>
          <p:cNvPr id="6" name="向右箭號 5"/>
          <p:cNvSpPr/>
          <p:nvPr/>
        </p:nvSpPr>
        <p:spPr>
          <a:xfrm>
            <a:off x="1026946" y="3206838"/>
            <a:ext cx="4134118" cy="249635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B050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名額有限</a:t>
            </a:r>
            <a:endParaRPr lang="en-US" altLang="zh-TW" sz="3000" dirty="0" smtClean="0">
              <a:solidFill>
                <a:srgbClr val="00B050"/>
              </a:solidFill>
              <a:latin typeface="華康POP1體W7" panose="040B0709000000000000" pitchFamily="81" charset="-120"/>
              <a:ea typeface="華康POP1體W7" panose="040B0709000000000000" pitchFamily="81" charset="-120"/>
            </a:endParaRPr>
          </a:p>
          <a:p>
            <a:pPr algn="ctr"/>
            <a:r>
              <a:rPr lang="zh-TW" altLang="en-US" sz="3000" dirty="0">
                <a:solidFill>
                  <a:srgbClr val="00B050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欲</a:t>
            </a:r>
            <a:r>
              <a:rPr lang="zh-TW" altLang="en-US" sz="3000" dirty="0" smtClean="0">
                <a:solidFill>
                  <a:srgbClr val="00B050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報</a:t>
            </a:r>
            <a:r>
              <a:rPr lang="zh-TW" altLang="en-US" sz="3000" dirty="0">
                <a:solidFill>
                  <a:srgbClr val="00B050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從</a:t>
            </a:r>
            <a:r>
              <a:rPr lang="zh-TW" altLang="en-US" sz="3000" dirty="0" smtClean="0">
                <a:solidFill>
                  <a:srgbClr val="00B050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速</a:t>
            </a:r>
            <a:endParaRPr lang="zh-TW" altLang="en-US" sz="3000" dirty="0">
              <a:solidFill>
                <a:srgbClr val="00B050"/>
              </a:solidFill>
              <a:latin typeface="華康POP1體W7" panose="040B0709000000000000" pitchFamily="81" charset="-120"/>
              <a:ea typeface="華康POP1體W7" panose="040B07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225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sndAc>
          <p:stSnd>
            <p:snd r:embed="rId2" name="push.wav"/>
          </p:stSnd>
        </p:sndAc>
      </p:transition>
    </mc:Choice>
    <mc:Fallback xmlns="">
      <p:transition spd="slow">
        <p:sndAc>
          <p:stSnd>
            <p:snd r:embed="rId5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3"/>
</p:tagLst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734</TotalTime>
  <Words>674</Words>
  <Application>Microsoft Office PowerPoint</Application>
  <PresentationFormat>寬螢幕</PresentationFormat>
  <Paragraphs>106</Paragraphs>
  <Slides>9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8" baseType="lpstr">
      <vt:lpstr>華康POP1體W7</vt:lpstr>
      <vt:lpstr>華康龍門石碑</vt:lpstr>
      <vt:lpstr>微軟正黑體</vt:lpstr>
      <vt:lpstr>標楷體</vt:lpstr>
      <vt:lpstr>Arial</vt:lpstr>
      <vt:lpstr>Times New Roman</vt:lpstr>
      <vt:lpstr>Trebuchet MS</vt:lpstr>
      <vt:lpstr>Wingdings 3</vt:lpstr>
      <vt:lpstr>多面向</vt:lpstr>
      <vt:lpstr>尋覓雙香去 嚐嚐好心情</vt:lpstr>
      <vt:lpstr>想親口嚐嚐現烤的美味香腸嗎? 想親口喝喝現泡的養生茶湯嗎? 想來點小遊戲刺激一下各位的聰明腦袋嗎?</vt:lpstr>
      <vt:lpstr>想深入了解兩企業成功所把持的經營態度嗎? 想為大學後即將步入社會的自己多做些準備嗎?</vt:lpstr>
      <vt:lpstr>黑橋牌香腸博物館</vt:lpstr>
      <vt:lpstr>港香蘭綠色健康知識館</vt:lpstr>
      <vt:lpstr>活動流程</vt:lpstr>
      <vt:lpstr>ATC台南區 暑假升級去…之企業參訪 PART123</vt:lpstr>
      <vt:lpstr>報名資訊</vt:lpstr>
      <vt:lpstr>  機會不是給準備好的人…      而是給懂得把握機會的人！               ☆點我通往臉書活動板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尋覓雙香去 嚐嚐好心情</dc:title>
  <dc:creator>Chelsea Liao</dc:creator>
  <cp:lastModifiedBy>Chelsea Liao</cp:lastModifiedBy>
  <cp:revision>40</cp:revision>
  <dcterms:created xsi:type="dcterms:W3CDTF">2014-08-09T15:50:41Z</dcterms:created>
  <dcterms:modified xsi:type="dcterms:W3CDTF">2014-08-10T18:22:50Z</dcterms:modified>
</cp:coreProperties>
</file>